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2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2F5B-5F97-4D4D-8D72-FAA8D73ED744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9EA41-7B38-423D-A3E1-8DF64E2974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91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52-3B77-4B88-8D79-EA9D9CD73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E82BBE-4A75-49B5-9D25-1CF8C51FBD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F1DC6-4AE6-46A2-9496-3B7843A39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10EB29-FC3C-4430-9BE9-F4C9C93BA2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DF876-2EEE-4CFA-B6F8-AC19E3D0A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76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45C6C-59CC-45FD-9206-C23AEB3FF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F8436C-6B31-4549-B23C-A55A04F467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0A5DC7-76B5-4061-8CEF-A613E6856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0C0B3-3AF8-4489-9CCA-03D59823A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6143D-77EF-470D-8D26-CEE261A51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01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8737FCC-9B88-4B82-8208-284D99942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DBAAFB-FFFA-401A-BCA9-EB61388AC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FCFF7-145F-499B-929E-7722FBE7F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F44CF7-90E3-4E3C-AB96-4A4D5AA2B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53050-1A58-4CCB-BD0D-4D23000EF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48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894FE-0947-4443-8B75-BB9513C22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7FDA9-4499-4955-B014-2F723E0D5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934EEA-E95C-45FC-86C8-DBD49D20E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651606-38C0-4F18-9EE3-EB80FD381C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8C675-C781-4951-8C03-DF7EB1E57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72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B1886-7F15-48AC-92EC-7DE9C97F8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BC2098-05E6-409F-B9FD-EA2415A0F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F204B2-53E4-4231-9A27-64E859B60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FBB73F-FAC4-4972-9BC6-472CCAB62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A8DC5E-54AB-4C11-AE77-70EC63F3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526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44035-BB40-4FE2-8556-2DF8146DE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13427-AE03-48AD-951D-2CB7859AA79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2A7171-1C49-4202-9FAC-5D34978B0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F535B-A3D0-4729-9B72-9DC3CD9EC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870702-4B45-4F00-9D12-57306017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83DD4-DAD8-45D4-AB72-E42209FB54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6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4E7383-0391-480A-9F7A-7A15C9C2DE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CC4072-23AD-4D5E-BF5C-22506CE370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FDA108-F8A7-4360-A1F4-9AADF09497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25D133-F289-4293-8254-0DD5CBFC58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CA6F1-735D-4C4D-8E1A-C0E1C39BE0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F15A96-8CD0-4AA6-8827-DE81A75AD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D7D35E-BA46-47A2-BB58-479D4446C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A12E13-807E-478B-8469-388DE4588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04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2604C-306E-4C60-BFDD-404A8D4AFE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79473D-8887-4E2B-AB18-54D97BA91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7BB4B4-BBE0-47EE-AEC6-C63583149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9C5C6B2-A24C-497C-A78B-6656FCED4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858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ECAF16-2096-437F-A22F-E2D867319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DE0801-5C3E-4E13-B5E9-F35815E3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5B46EDB-DF70-45CC-898D-7574AE2DD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404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98CC7-29AF-4EB0-AFCD-086737595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9280FA-372E-4D7B-A0A2-CA780E355A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A7FAF4-6A2E-4135-AB6C-89EEBC15C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0864D0-B137-461E-A916-FD71D6140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A7351-F635-4510-9A60-B71E45159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B10208-E8B4-463A-BC18-93B593B09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601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B83A9-41DB-415B-989E-A61D11BB1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9434D3-6623-4966-B229-A4D98DF27E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174D9-A6A8-479E-A392-FF3D45DD5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087E9F-EBDE-4AB1-B850-5F23A64CD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4AE98F-0DDC-4E0B-B10E-DB8A892B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42D75-D495-4E3B-AB2F-FB20298AC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70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E17D43-15DD-4D7F-80EE-E8DBAE608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D064A0-EA90-4385-9465-F7EDE0022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6F6F0-5F27-4DD4-B21D-F91C4277C8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A2752A-51DD-41B1-9D54-248C11C66D6F}" type="datetimeFigureOut">
              <a:rPr lang="en-US" smtClean="0"/>
              <a:t>3/23/2023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496A47-060C-412C-8B7F-FF31BDF03D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82CBC-284D-472D-B2DC-2F5C342C7A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11CBD-E95B-4293-95CB-79E0ADBBC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6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10A18-A755-46DD-9F7C-8FF0A1555B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7582"/>
            <a:ext cx="9144000" cy="1575697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to Write An </a:t>
            </a:r>
            <a:b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Excellent Project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77F8FC-8AB3-41B5-9B6F-B32628FF09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0152"/>
            <a:ext cx="9144000" cy="391122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Xinghua (Patrick) Cheng,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Xiaolin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Zhu</a:t>
            </a:r>
          </a:p>
          <a:p>
            <a:endParaRPr lang="en-US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DC3A5977-FDC1-4BCA-BF40-8DCE3078C996}"/>
              </a:ext>
            </a:extLst>
          </p:cNvPr>
          <p:cNvSpPr txBox="1">
            <a:spLocks/>
          </p:cNvSpPr>
          <p:nvPr/>
        </p:nvSpPr>
        <p:spPr>
          <a:xfrm>
            <a:off x="1577274" y="4928897"/>
            <a:ext cx="9144000" cy="391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Dept. of Land Surveying and Geo-Informatics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815FDEE-6C20-4D6C-97AD-44E3139100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0" y="26848"/>
            <a:ext cx="3825379" cy="922432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E3D19698-527D-4B49-944E-9E860FE18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064" y="89142"/>
            <a:ext cx="3573527" cy="840818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73B860AE-DFD7-4A0F-A391-85AF9943F14E}"/>
              </a:ext>
            </a:extLst>
          </p:cNvPr>
          <p:cNvSpPr txBox="1">
            <a:spLocks/>
          </p:cNvSpPr>
          <p:nvPr/>
        </p:nvSpPr>
        <p:spPr>
          <a:xfrm>
            <a:off x="1577274" y="5422631"/>
            <a:ext cx="9144000" cy="391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Hong Kong Polytechnic University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BE31DF2-F15F-410F-90A4-DF3F98FCFE68}"/>
              </a:ext>
            </a:extLst>
          </p:cNvPr>
          <p:cNvSpPr txBox="1"/>
          <p:nvPr/>
        </p:nvSpPr>
        <p:spPr>
          <a:xfrm>
            <a:off x="7474591" y="115394"/>
            <a:ext cx="46831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LSGI535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-Spatial Data Analysis and Mining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LSGI3244A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Spatial Analysis</a:t>
            </a:r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84ECAA96-C491-4773-8E69-CBFAF4F0A2C9}"/>
              </a:ext>
            </a:extLst>
          </p:cNvPr>
          <p:cNvSpPr txBox="1">
            <a:spLocks/>
          </p:cNvSpPr>
          <p:nvPr/>
        </p:nvSpPr>
        <p:spPr>
          <a:xfrm>
            <a:off x="1524000" y="5916365"/>
            <a:ext cx="9144000" cy="3911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April 2021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1048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61FC7-BB1E-4F8D-8E3D-78DFF6E32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033" y="312973"/>
            <a:ext cx="10864442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the structure of an excellent report?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33BB6F-313E-42E0-92E3-EB3938B84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9358" y="1867570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Page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Abstract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and Methods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&amp; Analysis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 (if any)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</a:p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Appendices (if any)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80EAF4D-0841-4AF9-8A23-45D75BC5F191}"/>
              </a:ext>
            </a:extLst>
          </p:cNvPr>
          <p:cNvSpPr txBox="1"/>
          <p:nvPr/>
        </p:nvSpPr>
        <p:spPr>
          <a:xfrm>
            <a:off x="3632433" y="6463297"/>
            <a:ext cx="5889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template has been uploaded to the Black Board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60C1285-0312-4D7A-822B-6E1236024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5418" y="1551963"/>
            <a:ext cx="8158994" cy="466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578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CCEF4-6784-419D-B9F5-5CE573E4A6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Generate high quality pictures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5A2D7B-87AE-4117-8EC6-AAFED0054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 shown in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the residual map shows patterns of spatial autocorrelation, but is weaker than the crime map.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07A812-E9A5-4A80-97C3-226D5AFF36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5798" y="3065521"/>
            <a:ext cx="6942695" cy="311144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D19EA0F-81A8-4DE8-82BD-88B6703F4A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845" y="2956464"/>
            <a:ext cx="1228725" cy="3705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B81504E-00FE-464E-BF3A-2110E82A658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86344" y="3134687"/>
            <a:ext cx="1095375" cy="32385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761D6E5-1AD9-489E-AE9D-728801EE0CED}"/>
              </a:ext>
            </a:extLst>
          </p:cNvPr>
          <p:cNvSpPr/>
          <p:nvPr/>
        </p:nvSpPr>
        <p:spPr>
          <a:xfrm>
            <a:off x="767179" y="3238150"/>
            <a:ext cx="1031846" cy="326331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57AB6EC-361C-4638-BB96-07074914F520}"/>
              </a:ext>
            </a:extLst>
          </p:cNvPr>
          <p:cNvCxnSpPr>
            <a:cxnSpLocks/>
          </p:cNvCxnSpPr>
          <p:nvPr/>
        </p:nvCxnSpPr>
        <p:spPr>
          <a:xfrm>
            <a:off x="1799025" y="4791687"/>
            <a:ext cx="696286" cy="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758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C8EAA-54A1-497D-8510-2616650C3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7350"/>
            <a:ext cx="10515600" cy="1325563"/>
          </a:xfrm>
        </p:spPr>
        <p:txBody>
          <a:bodyPr/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Manage your bibliography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C47EC-7E7E-40B5-8F05-939522821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636" y="3097577"/>
            <a:ext cx="2660011" cy="1541535"/>
          </a:xfrm>
        </p:spPr>
        <p:txBody>
          <a:bodyPr>
            <a:norm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https://www.lib.polyu.edu.hk/research-support/tools/refmanagementtools/download-endnote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BB0370D-9C98-40AD-9FBD-4208425FBC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451" y="1690688"/>
            <a:ext cx="9427913" cy="5047862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CF727971-36A1-4B8A-8B0D-056C29EDB7C0}"/>
              </a:ext>
            </a:extLst>
          </p:cNvPr>
          <p:cNvSpPr/>
          <p:nvPr/>
        </p:nvSpPr>
        <p:spPr>
          <a:xfrm>
            <a:off x="9982899" y="2122415"/>
            <a:ext cx="2128465" cy="528506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3449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AED19-744D-4A5D-99FB-EFE84A069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6608" y="248443"/>
            <a:ext cx="11747034" cy="13255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Convert Microsoft Word files to PDF documents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46225-62DC-4FF9-8661-3ECCFB33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82D09E7-FA99-40E7-848E-770DFD0388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68774" y="1825625"/>
            <a:ext cx="6166413" cy="4805265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92465F84-A566-46A9-A789-F39E9B336C07}"/>
              </a:ext>
            </a:extLst>
          </p:cNvPr>
          <p:cNvSpPr/>
          <p:nvPr/>
        </p:nvSpPr>
        <p:spPr>
          <a:xfrm>
            <a:off x="9833931" y="3892492"/>
            <a:ext cx="1157681" cy="41106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12E09E9-5998-438B-BD79-0D677FC9467E}"/>
              </a:ext>
            </a:extLst>
          </p:cNvPr>
          <p:cNvCxnSpPr>
            <a:cxnSpLocks/>
          </p:cNvCxnSpPr>
          <p:nvPr/>
        </p:nvCxnSpPr>
        <p:spPr>
          <a:xfrm flipH="1">
            <a:off x="10412771" y="5394121"/>
            <a:ext cx="211187" cy="29361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>
            <a:extLst>
              <a:ext uri="{FF2B5EF4-FFF2-40B4-BE49-F238E27FC236}">
                <a16:creationId xmlns:a16="http://schemas.microsoft.com/office/drawing/2014/main" id="{446D17C7-1FC7-46D0-A5C0-5D07DF4399F0}"/>
              </a:ext>
            </a:extLst>
          </p:cNvPr>
          <p:cNvSpPr/>
          <p:nvPr/>
        </p:nvSpPr>
        <p:spPr>
          <a:xfrm>
            <a:off x="10623958" y="5217952"/>
            <a:ext cx="1459684" cy="310393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Left Click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BD0D99-A3DD-4504-AF5D-E971AC26917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1009"/>
          <a:stretch/>
        </p:blipFill>
        <p:spPr>
          <a:xfrm>
            <a:off x="71150" y="2595610"/>
            <a:ext cx="4597315" cy="2798511"/>
          </a:xfrm>
          <a:prstGeom prst="rect">
            <a:avLst/>
          </a:pr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4E29E07E-2AFF-4CE4-9B6E-6819690580B2}"/>
              </a:ext>
            </a:extLst>
          </p:cNvPr>
          <p:cNvSpPr/>
          <p:nvPr/>
        </p:nvSpPr>
        <p:spPr>
          <a:xfrm>
            <a:off x="2040944" y="3458361"/>
            <a:ext cx="855677" cy="63966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7D36D9BA-FD06-48E2-AB20-3F8E359CD102}"/>
              </a:ext>
            </a:extLst>
          </p:cNvPr>
          <p:cNvSpPr/>
          <p:nvPr/>
        </p:nvSpPr>
        <p:spPr>
          <a:xfrm>
            <a:off x="4999839" y="3905075"/>
            <a:ext cx="435676" cy="444616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7662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136</Words>
  <Application>Microsoft Office PowerPoint</Application>
  <PresentationFormat>Widescreen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How to Write An  Excellent Project Report</vt:lpstr>
      <vt:lpstr>What is the structure of an excellent report?</vt:lpstr>
      <vt:lpstr>Generate high quality pictures</vt:lpstr>
      <vt:lpstr>Manage your bibliography</vt:lpstr>
      <vt:lpstr>Convert Microsoft Word files to PDF documents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Write A Good Lab Report</dc:title>
  <dc:creator>Cheng Xinghua</dc:creator>
  <cp:lastModifiedBy>1118</cp:lastModifiedBy>
  <cp:revision>53</cp:revision>
  <dcterms:created xsi:type="dcterms:W3CDTF">2021-04-02T07:27:40Z</dcterms:created>
  <dcterms:modified xsi:type="dcterms:W3CDTF">2023-03-23T10:18:28Z</dcterms:modified>
</cp:coreProperties>
</file>